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6B7B4-A7F2-45BB-BBDE-A7D77A5F8386}" type="datetimeFigureOut">
              <a:rPr lang="es-ES"/>
              <a:pPr>
                <a:defRPr/>
              </a:pPr>
              <a:t>24/10/2010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3FF7B-9406-460A-922F-AD7FC44AFA2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E0810-F291-4CB8-B9C3-1003A110EF8A}" type="datetimeFigureOut">
              <a:rPr lang="es-ES"/>
              <a:pPr>
                <a:defRPr/>
              </a:pPr>
              <a:t>24/10/2010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1C5DA-AC51-4C26-A68C-EF3C9A0A52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11355-6CC2-4F06-9A9F-EBBCE51092E6}" type="datetimeFigureOut">
              <a:rPr lang="es-ES"/>
              <a:pPr>
                <a:defRPr/>
              </a:pPr>
              <a:t>24/10/2010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6A3E7-B4AE-4C7F-947A-D4A42A7E5D5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FBB43-F77C-4EAF-8960-E6A97FF60EF0}" type="datetimeFigureOut">
              <a:rPr lang="es-ES"/>
              <a:pPr>
                <a:defRPr/>
              </a:pPr>
              <a:t>24/10/2010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6308B-4F4F-4D43-AF4F-E425541DF19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B2FCB-9454-4EDA-8A6A-00F91E158E6D}" type="datetimeFigureOut">
              <a:rPr lang="es-ES"/>
              <a:pPr>
                <a:defRPr/>
              </a:pPr>
              <a:t>24/10/2010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693D4-8D5A-49BB-8878-587279CD12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37BED-3351-4381-9B9A-3599C2F0D649}" type="datetimeFigureOut">
              <a:rPr lang="es-ES"/>
              <a:pPr>
                <a:defRPr/>
              </a:pPr>
              <a:t>24/10/2010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8900E-4CD2-4160-B4A3-82DAFF135B9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49E17-DEDD-474E-ABE2-D2E7A63B06F5}" type="datetimeFigureOut">
              <a:rPr lang="es-ES"/>
              <a:pPr>
                <a:defRPr/>
              </a:pPr>
              <a:t>24/10/2010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D3C1A-F166-4045-BB2F-F6315357E6A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6E12A-3031-4971-9F0C-E134581CFAF1}" type="datetimeFigureOut">
              <a:rPr lang="es-ES"/>
              <a:pPr>
                <a:defRPr/>
              </a:pPr>
              <a:t>24/10/2010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53CD3-A02D-483A-829E-B687F39E04C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081E5-49AC-4A9E-BD28-937270B08560}" type="datetimeFigureOut">
              <a:rPr lang="es-ES"/>
              <a:pPr>
                <a:defRPr/>
              </a:pPr>
              <a:t>24/10/2010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BDCCA-B41E-4566-9CBB-753D8E85F4E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45D1D-E738-4AA9-B39F-31719D0C66D2}" type="datetimeFigureOut">
              <a:rPr lang="es-ES"/>
              <a:pPr>
                <a:defRPr/>
              </a:pPr>
              <a:t>24/10/2010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A0EDF-5B33-42AD-B102-1CCE555ADE3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798B3-975A-4BA0-B4B5-9C7CB80E5B6E}" type="datetimeFigureOut">
              <a:rPr lang="es-ES"/>
              <a:pPr>
                <a:defRPr/>
              </a:pPr>
              <a:t>24/10/2010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608C9-7883-487B-85D4-661FB0C9196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rgbClr val="8488C4">
                <a:alpha val="51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5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D0DCE1-8231-47FD-B8A0-ED152EDF4C08}" type="datetimeFigureOut">
              <a:rPr lang="es-ES"/>
              <a:pPr>
                <a:defRPr/>
              </a:pPr>
              <a:t>24/10/2010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BFD351-9D89-4C1F-B8FE-BEF7BEABE7F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3 CuadroTexto"/>
          <p:cNvSpPr txBox="1">
            <a:spLocks noChangeArrowheads="1"/>
          </p:cNvSpPr>
          <p:nvPr/>
        </p:nvSpPr>
        <p:spPr bwMode="auto">
          <a:xfrm>
            <a:off x="900113" y="476250"/>
            <a:ext cx="489585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4400">
                <a:latin typeface="Lucida Handwriting" pitchFamily="66" charset="0"/>
              </a:rPr>
              <a:t>JOSE PARDO Y BARREDA</a:t>
            </a:r>
          </a:p>
        </p:txBody>
      </p:sp>
      <p:pic>
        <p:nvPicPr>
          <p:cNvPr id="2051" name="Picture 2" descr="jose-pardo-y-barre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1700213"/>
            <a:ext cx="360997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2 CuadroTexto"/>
          <p:cNvSpPr txBox="1">
            <a:spLocks noChangeArrowheads="1"/>
          </p:cNvSpPr>
          <p:nvPr/>
        </p:nvSpPr>
        <p:spPr bwMode="auto">
          <a:xfrm>
            <a:off x="755650" y="476250"/>
            <a:ext cx="799306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S">
                <a:latin typeface="Calibri" pitchFamily="34" charset="0"/>
              </a:rPr>
              <a:t>  Nació en Lima en  1864.</a:t>
            </a:r>
          </a:p>
          <a:p>
            <a:pPr>
              <a:buFont typeface="Arial" charset="0"/>
              <a:buChar char="•"/>
            </a:pPr>
            <a:endParaRPr lang="es-ES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S">
                <a:latin typeface="Calibri" pitchFamily="34" charset="0"/>
              </a:rPr>
              <a:t>  Padre: Manuel Pardo y Lavalle, fundador del Partido Civil.</a:t>
            </a:r>
          </a:p>
          <a:p>
            <a:pPr>
              <a:buFont typeface="Arial" charset="0"/>
              <a:buChar char="•"/>
            </a:pPr>
            <a:endParaRPr lang="es-ES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s-ES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S">
                <a:latin typeface="Calibri" pitchFamily="34" charset="0"/>
              </a:rPr>
              <a:t>  Tuvo dos gobiernos como Presidente del Perú </a:t>
            </a:r>
          </a:p>
          <a:p>
            <a:pPr>
              <a:buFont typeface="Arial" charset="0"/>
              <a:buChar char="•"/>
            </a:pPr>
            <a:endParaRPr lang="es-ES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s-ES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S">
                <a:latin typeface="Calibri" pitchFamily="34" charset="0"/>
              </a:rPr>
              <a:t>  En 1904, tras la muerte del Presidente Manuel Cándamo Iriarte, asumió la función y llamó a elecciones.</a:t>
            </a:r>
          </a:p>
          <a:p>
            <a:pPr>
              <a:buFont typeface="Arial" charset="0"/>
              <a:buChar char="•"/>
            </a:pPr>
            <a:endParaRPr lang="es-ES">
              <a:latin typeface="Calibri" pitchFamily="34" charset="0"/>
            </a:endParaRPr>
          </a:p>
          <a:p>
            <a:r>
              <a:rPr lang="es-ES">
                <a:latin typeface="Calibri" pitchFamily="34" charset="0"/>
              </a:rPr>
              <a:t>               *  Dos partidos:</a:t>
            </a:r>
          </a:p>
          <a:p>
            <a:pPr>
              <a:buFont typeface="Arial" charset="0"/>
              <a:buChar char="•"/>
            </a:pPr>
            <a:endParaRPr lang="es-ES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s-ES">
              <a:latin typeface="Calibri" pitchFamily="34" charset="0"/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 flipV="1">
            <a:off x="5435600" y="1916113"/>
            <a:ext cx="576263" cy="360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5 CuadroTexto"/>
          <p:cNvSpPr txBox="1">
            <a:spLocks noChangeArrowheads="1"/>
          </p:cNvSpPr>
          <p:nvPr/>
        </p:nvSpPr>
        <p:spPr bwMode="auto">
          <a:xfrm>
            <a:off x="6084888" y="1700213"/>
            <a:ext cx="1295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1904 - 1908</a:t>
            </a: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5435600" y="2276475"/>
            <a:ext cx="576263" cy="2873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8" name="8 CuadroTexto"/>
          <p:cNvSpPr txBox="1">
            <a:spLocks noChangeArrowheads="1"/>
          </p:cNvSpPr>
          <p:nvPr/>
        </p:nvSpPr>
        <p:spPr bwMode="auto">
          <a:xfrm>
            <a:off x="6084888" y="2420938"/>
            <a:ext cx="1295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1915 - 1919</a:t>
            </a:r>
          </a:p>
        </p:txBody>
      </p:sp>
      <p:pic>
        <p:nvPicPr>
          <p:cNvPr id="3079" name="Picture 2" descr="http://www.portalestoria.net/IMAGES%2062/par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652963"/>
            <a:ext cx="1223963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11 Conector recto de flecha"/>
          <p:cNvCxnSpPr>
            <a:endCxn id="3082" idx="1"/>
          </p:cNvCxnSpPr>
          <p:nvPr/>
        </p:nvCxnSpPr>
        <p:spPr>
          <a:xfrm flipV="1">
            <a:off x="3492500" y="3686175"/>
            <a:ext cx="503238" cy="2476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>
            <a:endCxn id="3083" idx="1"/>
          </p:cNvCxnSpPr>
          <p:nvPr/>
        </p:nvCxnSpPr>
        <p:spPr>
          <a:xfrm>
            <a:off x="3455988" y="3933825"/>
            <a:ext cx="539750" cy="3286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2" name="17 CuadroTexto"/>
          <p:cNvSpPr txBox="1">
            <a:spLocks noChangeArrowheads="1"/>
          </p:cNvSpPr>
          <p:nvPr/>
        </p:nvSpPr>
        <p:spPr bwMode="auto">
          <a:xfrm>
            <a:off x="3995738" y="3500438"/>
            <a:ext cx="4897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Partido Civil, a cargo de José Pardo y Barreda ☺</a:t>
            </a:r>
          </a:p>
        </p:txBody>
      </p:sp>
      <p:sp>
        <p:nvSpPr>
          <p:cNvPr id="3083" name="18 CuadroTexto"/>
          <p:cNvSpPr txBox="1">
            <a:spLocks noChangeArrowheads="1"/>
          </p:cNvSpPr>
          <p:nvPr/>
        </p:nvSpPr>
        <p:spPr bwMode="auto">
          <a:xfrm>
            <a:off x="3995738" y="4076700"/>
            <a:ext cx="5040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Partido Democrático, a cargo de Nicolás de Piérola</a:t>
            </a:r>
          </a:p>
        </p:txBody>
      </p:sp>
      <p:sp>
        <p:nvSpPr>
          <p:cNvPr id="3084" name="25 CuadroTexto"/>
          <p:cNvSpPr txBox="1">
            <a:spLocks noChangeArrowheads="1"/>
          </p:cNvSpPr>
          <p:nvPr/>
        </p:nvSpPr>
        <p:spPr bwMode="auto">
          <a:xfrm>
            <a:off x="468313" y="6453188"/>
            <a:ext cx="16557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100">
                <a:latin typeface="Calibri" pitchFamily="34" charset="0"/>
              </a:rPr>
              <a:t>Manuel Pardo y Lavalle</a:t>
            </a:r>
          </a:p>
        </p:txBody>
      </p:sp>
      <p:pic>
        <p:nvPicPr>
          <p:cNvPr id="3085" name="Picture 6" descr="http://www.adonde.com/presidentes/images/Nicolas%20de%20Piero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4652963"/>
            <a:ext cx="11525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6" name="29 CuadroTexto"/>
          <p:cNvSpPr txBox="1">
            <a:spLocks noChangeArrowheads="1"/>
          </p:cNvSpPr>
          <p:nvPr/>
        </p:nvSpPr>
        <p:spPr bwMode="auto">
          <a:xfrm>
            <a:off x="2484438" y="6453188"/>
            <a:ext cx="17272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100">
                <a:latin typeface="Calibri" pitchFamily="34" charset="0"/>
              </a:rPr>
              <a:t>Nicolás de Piérola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91</Words>
  <Application>Microsoft Office PowerPoint</Application>
  <PresentationFormat>Presentación en pantalla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Lucida Handwriting</vt:lpstr>
      <vt:lpstr>Tema de Office</vt:lpstr>
      <vt:lpstr>Diapositiva 1</vt:lpstr>
      <vt:lpstr>Diapositiva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VERA</dc:creator>
  <cp:lastModifiedBy>VERA</cp:lastModifiedBy>
  <cp:revision>9</cp:revision>
  <dcterms:created xsi:type="dcterms:W3CDTF">2010-10-24T17:49:40Z</dcterms:created>
  <dcterms:modified xsi:type="dcterms:W3CDTF">2010-10-25T02:28:03Z</dcterms:modified>
</cp:coreProperties>
</file>